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45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E34E5-363A-4689-9B46-043C1D507595}" type="datetimeFigureOut">
              <a:rPr lang="es-ES" smtClean="0"/>
              <a:t>05/03/2012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2E2AB-7187-4FEF-BDA1-8B46279BAE3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E34E5-363A-4689-9B46-043C1D507595}" type="datetimeFigureOut">
              <a:rPr lang="es-ES" smtClean="0"/>
              <a:t>05/03/2012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2E2AB-7187-4FEF-BDA1-8B46279BAE3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E34E5-363A-4689-9B46-043C1D507595}" type="datetimeFigureOut">
              <a:rPr lang="es-ES" smtClean="0"/>
              <a:t>05/03/2012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2E2AB-7187-4FEF-BDA1-8B46279BAE3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E34E5-363A-4689-9B46-043C1D507595}" type="datetimeFigureOut">
              <a:rPr lang="es-ES" smtClean="0"/>
              <a:t>05/03/2012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2E2AB-7187-4FEF-BDA1-8B46279BAE3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E34E5-363A-4689-9B46-043C1D507595}" type="datetimeFigureOut">
              <a:rPr lang="es-ES" smtClean="0"/>
              <a:t>05/03/2012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2E2AB-7187-4FEF-BDA1-8B46279BAE3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E34E5-363A-4689-9B46-043C1D507595}" type="datetimeFigureOut">
              <a:rPr lang="es-ES" smtClean="0"/>
              <a:t>05/03/2012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2E2AB-7187-4FEF-BDA1-8B46279BAE3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E34E5-363A-4689-9B46-043C1D507595}" type="datetimeFigureOut">
              <a:rPr lang="es-ES" smtClean="0"/>
              <a:t>05/03/2012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2E2AB-7187-4FEF-BDA1-8B46279BAE3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E34E5-363A-4689-9B46-043C1D507595}" type="datetimeFigureOut">
              <a:rPr lang="es-ES" smtClean="0"/>
              <a:t>05/03/2012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2E2AB-7187-4FEF-BDA1-8B46279BAE3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E34E5-363A-4689-9B46-043C1D507595}" type="datetimeFigureOut">
              <a:rPr lang="es-ES" smtClean="0"/>
              <a:t>05/03/2012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2E2AB-7187-4FEF-BDA1-8B46279BAE3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E34E5-363A-4689-9B46-043C1D507595}" type="datetimeFigureOut">
              <a:rPr lang="es-ES" smtClean="0"/>
              <a:t>05/03/2012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2E2AB-7187-4FEF-BDA1-8B46279BAE3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E34E5-363A-4689-9B46-043C1D507595}" type="datetimeFigureOut">
              <a:rPr lang="es-ES" smtClean="0"/>
              <a:t>05/03/2012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2E2AB-7187-4FEF-BDA1-8B46279BAE3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FE34E5-363A-4689-9B46-043C1D507595}" type="datetimeFigureOut">
              <a:rPr lang="es-ES" smtClean="0"/>
              <a:t>05/03/2012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82E2AB-7187-4FEF-BDA1-8B46279BAE3C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Liceo Dr. Darío Gómez</a:t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Proyecto Participativo de Aula</a:t>
            </a:r>
            <a:endParaRPr lang="es-E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Plan de </a:t>
            </a:r>
            <a:r>
              <a:rPr lang="es-ES" dirty="0" err="1" smtClean="0"/>
              <a:t>Accion</a:t>
            </a:r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Problema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/>
              <a:t>Drogadiccion</a:t>
            </a:r>
            <a:r>
              <a:rPr lang="es-ES" dirty="0" smtClean="0"/>
              <a:t> y violencia</a:t>
            </a:r>
          </a:p>
          <a:p>
            <a:pPr>
              <a:buNone/>
            </a:pPr>
            <a:r>
              <a:rPr lang="es-ES" dirty="0" smtClean="0"/>
              <a:t>Titulo:</a:t>
            </a:r>
          </a:p>
          <a:p>
            <a:pPr>
              <a:buNone/>
            </a:pPr>
            <a:r>
              <a:rPr lang="es-ES" dirty="0" smtClean="0"/>
              <a:t>Practiquemos los valores en la comunidad de valiente, para lograr una mejor sociedad.</a:t>
            </a:r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Justificación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s-ES" dirty="0" smtClean="0"/>
              <a:t>La comunidad de valiente ha visto  como  han aumentado los índice de violencia y el uso de drogas narcóticas, esto ha provocado una disminución en los valores que además ha afectado a la familia provocando la desintegración en esta importante célula de la sociedad  siendo los mas afectados los niños y jóvenes los cuales en algunos casos recurren a las drogas como medio de buscar solución a sus problemas.</a:t>
            </a:r>
          </a:p>
          <a:p>
            <a:pPr>
              <a:buNone/>
            </a:pPr>
            <a:r>
              <a:rPr lang="es-ES" dirty="0" smtClean="0"/>
              <a:t>A través de la implementación del proyecto de aula nos proponemos investigar sobre los efectos que provocan los narcóticos en la salud mental y física de los individuos  además de conocer los efectos de la violencia en la población en sentido general</a:t>
            </a:r>
          </a:p>
          <a:p>
            <a:pPr>
              <a:buNone/>
            </a:pPr>
            <a:r>
              <a:rPr lang="es-ES" dirty="0" smtClean="0"/>
              <a:t>Fomentaremos valores de convivencia, solidaridad, cuidado de la salud, entre otros.</a:t>
            </a:r>
          </a:p>
          <a:p>
            <a:pPr>
              <a:buNone/>
            </a:pPr>
            <a:r>
              <a:rPr lang="es-ES" dirty="0" smtClean="0"/>
              <a:t>Nos proponemos además integrar a toda la comunidad educativa: Organizaciones de  participación comunitaria, instituciones gubernamentales presentes en la comunidad, grupos religiosos y comunitarios. Todo esto lo haremos integrando las áreas del conocimiento.</a:t>
            </a:r>
          </a:p>
          <a:p>
            <a:pPr>
              <a:buNone/>
            </a:pPr>
            <a:endParaRPr lang="es-E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Propósitos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ES" dirty="0" smtClean="0"/>
              <a:t>Indagar sobre las consecuencias  de la violencia y el uso y abuso de drogas en la salud física y mental</a:t>
            </a:r>
          </a:p>
          <a:p>
            <a:r>
              <a:rPr lang="es-ES" dirty="0" smtClean="0"/>
              <a:t>Utilizar diferentes instrumentos de investigación  con el fin de conocer quienes son los mas afectados.</a:t>
            </a:r>
          </a:p>
          <a:p>
            <a:r>
              <a:rPr lang="es-ES" dirty="0" smtClean="0"/>
              <a:t>Integrar a la comunidad educativa en la elaboración de campañas de orientación y prevención  sobre los efectos de las drogas y las consecuencia de la proliferación de la violencia.</a:t>
            </a:r>
          </a:p>
          <a:p>
            <a:r>
              <a:rPr lang="es-ES" dirty="0" smtClean="0"/>
              <a:t>Formular propuestas de acción que ayuden a la solución del problema.</a:t>
            </a:r>
          </a:p>
          <a:p>
            <a:r>
              <a:rPr lang="es-ES" dirty="0" smtClean="0"/>
              <a:t> Fomentar valores  de convivencia familiar que  promuevan el buen trato y la salud espiritual de la familia.</a:t>
            </a:r>
          </a:p>
          <a:p>
            <a:r>
              <a:rPr lang="es-ES" dirty="0" smtClean="0"/>
              <a:t>Propiciar el dialogo reflexivo en la familia y la sociedad en general con el fin de lograr la búsqueda de soluciones pacificas a los conflictos.</a:t>
            </a:r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Problematización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algn="just"/>
            <a:r>
              <a:rPr lang="es-ES" dirty="0" smtClean="0"/>
              <a:t>¿Como podemos promocionar la convivencia pacifica en  nuestro sector?</a:t>
            </a:r>
          </a:p>
          <a:p>
            <a:pPr algn="just"/>
            <a:r>
              <a:rPr lang="es-ES" dirty="0"/>
              <a:t>¿</a:t>
            </a:r>
            <a:r>
              <a:rPr lang="es-ES" dirty="0" smtClean="0"/>
              <a:t>Como puedo conocer a una persona que usa drogas?</a:t>
            </a:r>
          </a:p>
          <a:p>
            <a:pPr algn="just"/>
            <a:r>
              <a:rPr lang="es-ES" dirty="0" smtClean="0"/>
              <a:t>¿Cuales estrategias usan los traficantes para introducir las drogas en nuestro territorio?.</a:t>
            </a:r>
          </a:p>
          <a:p>
            <a:pPr algn="just"/>
            <a:r>
              <a:rPr lang="es-ES" dirty="0" smtClean="0"/>
              <a:t>¿Cuales son las consecuencias del uso de drogas narcóticas ?</a:t>
            </a:r>
          </a:p>
          <a:p>
            <a:pPr algn="just"/>
            <a:r>
              <a:rPr lang="es-ES" dirty="0" smtClean="0"/>
              <a:t>¿Cuales son las causas y las consecuencias de la violencia?</a:t>
            </a:r>
          </a:p>
          <a:p>
            <a:pPr algn="just"/>
            <a:r>
              <a:rPr lang="es-ES" dirty="0" smtClean="0"/>
              <a:t>¿Se puede promover la violencia y la drogadicción a través de los medios de comunicación?</a:t>
            </a:r>
          </a:p>
          <a:p>
            <a:pPr algn="just"/>
            <a:r>
              <a:rPr lang="es-ES" dirty="0" smtClean="0"/>
              <a:t>¿Por  que los jóvenes usan drogas?</a:t>
            </a:r>
          </a:p>
          <a:p>
            <a:pPr algn="just"/>
            <a:r>
              <a:rPr lang="es-ES" dirty="0"/>
              <a:t>¿</a:t>
            </a:r>
            <a:r>
              <a:rPr lang="es-ES" dirty="0" smtClean="0"/>
              <a:t>Por que la familia es tan afectada por la violencia?</a:t>
            </a:r>
          </a:p>
          <a:p>
            <a:pPr algn="just"/>
            <a:r>
              <a:rPr lang="es-ES" dirty="0" smtClean="0"/>
              <a:t>¿Que podemos hacer para evitar la violencia?</a:t>
            </a:r>
          </a:p>
          <a:p>
            <a:pPr algn="just"/>
            <a:r>
              <a:rPr lang="es-ES" dirty="0" smtClean="0"/>
              <a:t>¿ La música urbana puede ser un transmisor de violencia?</a:t>
            </a:r>
          </a:p>
          <a:p>
            <a:pPr algn="just"/>
            <a:r>
              <a:rPr lang="es-ES" dirty="0" smtClean="0"/>
              <a:t>Que responsabilidad tienen los padres en la prevención de violencia en sus hijos</a:t>
            </a:r>
          </a:p>
          <a:p>
            <a:pPr algn="just"/>
            <a:r>
              <a:rPr lang="es-ES" dirty="0" smtClean="0"/>
              <a:t>¿Por que ha aumentado el uso de drogas en nuestra comunidad?</a:t>
            </a:r>
          </a:p>
          <a:p>
            <a:pPr algn="just"/>
            <a:r>
              <a:rPr lang="es-ES" dirty="0" smtClean="0"/>
              <a:t>¿Por que muchos jóvenes conociendo los efectos del uso de drogas continúan usándola?</a:t>
            </a:r>
          </a:p>
          <a:p>
            <a:pPr algn="just"/>
            <a:r>
              <a:rPr lang="es-ES" dirty="0" smtClean="0"/>
              <a:t>¿La tecnología puede influir en el uso de drogas?</a:t>
            </a:r>
            <a:endParaRPr lang="es-E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Contenido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827584" y="1339274"/>
          <a:ext cx="7427168" cy="55187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2512"/>
                <a:gridCol w="4392488"/>
                <a:gridCol w="1512168"/>
              </a:tblGrid>
              <a:tr h="398086">
                <a:tc>
                  <a:txBody>
                    <a:bodyPr/>
                    <a:lstStyle/>
                    <a:p>
                      <a:r>
                        <a:rPr lang="es-ES" dirty="0" smtClean="0"/>
                        <a:t>Área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Pregunta </a:t>
                      </a:r>
                      <a:r>
                        <a:rPr lang="es-ES" dirty="0" err="1" smtClean="0"/>
                        <a:t>Problematizadora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Contenidos</a:t>
                      </a:r>
                      <a:endParaRPr lang="es-ES" dirty="0"/>
                    </a:p>
                  </a:txBody>
                  <a:tcPr/>
                </a:tc>
              </a:tr>
              <a:tr h="2723812">
                <a:tc rowSpan="2">
                  <a:txBody>
                    <a:bodyPr/>
                    <a:lstStyle/>
                    <a:p>
                      <a:r>
                        <a:rPr lang="es-ES" dirty="0" smtClean="0"/>
                        <a:t>Español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¿Como podemos promocionar la convivencia pacifica en  nuestro sector?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dirty="0" smtClean="0"/>
                    </a:p>
                    <a:p>
                      <a:endParaRPr lang="es-E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Textos expositivos instructivos, (2do)</a:t>
                      </a:r>
                    </a:p>
                    <a:p>
                      <a:r>
                        <a:rPr lang="es-ES" dirty="0" smtClean="0"/>
                        <a:t>Textos narrativos(3ro),</a:t>
                      </a:r>
                    </a:p>
                    <a:p>
                      <a:r>
                        <a:rPr lang="es-ES" dirty="0" smtClean="0"/>
                        <a:t>Textos testimoniales  4to.</a:t>
                      </a:r>
                      <a:endParaRPr lang="es-E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213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¿Por que muchos jóvenes conociendo los efectos del uso de drogas continúan usándola?</a:t>
                      </a:r>
                    </a:p>
                    <a:p>
                      <a:endParaRPr lang="es-E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La argumentación (3ro),</a:t>
                      </a:r>
                    </a:p>
                    <a:p>
                      <a:r>
                        <a:rPr lang="es-ES" dirty="0" smtClean="0"/>
                        <a:t>La</a:t>
                      </a:r>
                      <a:r>
                        <a:rPr lang="es-ES" baseline="0" dirty="0" smtClean="0"/>
                        <a:t> producción: Instrucción         ( 2do)</a:t>
                      </a:r>
                      <a:endParaRPr lang="es-E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07504" y="-488200"/>
          <a:ext cx="8795320" cy="7733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/>
                <a:gridCol w="4680520"/>
                <a:gridCol w="2314600"/>
              </a:tblGrid>
              <a:tr h="3204485">
                <a:tc>
                  <a:txBody>
                    <a:bodyPr/>
                    <a:lstStyle/>
                    <a:p>
                      <a:r>
                        <a:rPr lang="es-ES" dirty="0" smtClean="0"/>
                        <a:t>Sociales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¿Cuales estrategias usan los traficantes para introducir las drogas en nuestro territorio?.</a:t>
                      </a:r>
                    </a:p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Desarrollo </a:t>
                      </a:r>
                      <a:r>
                        <a:rPr lang="es-ES" dirty="0" err="1" smtClean="0"/>
                        <a:t>economico</a:t>
                      </a:r>
                      <a:r>
                        <a:rPr lang="es-ES" dirty="0" smtClean="0"/>
                        <a:t> , tecnológico,  cultural y problemas demográficos (2do).</a:t>
                      </a:r>
                    </a:p>
                    <a:p>
                      <a:r>
                        <a:rPr lang="es-ES" dirty="0" smtClean="0"/>
                        <a:t>Ubicación Geográfica de la isla española (3ro) </a:t>
                      </a:r>
                      <a:r>
                        <a:rPr lang="es-ES" baseline="0" dirty="0" smtClean="0"/>
                        <a:t> El turismo (4to)</a:t>
                      </a:r>
                      <a:endParaRPr lang="es-ES" dirty="0"/>
                    </a:p>
                  </a:txBody>
                  <a:tcPr/>
                </a:tc>
              </a:tr>
              <a:tr h="2243139">
                <a:tc>
                  <a:txBody>
                    <a:bodyPr/>
                    <a:lstStyle/>
                    <a:p>
                      <a:r>
                        <a:rPr lang="es-ES" dirty="0" smtClean="0"/>
                        <a:t>Naturales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¿Cuales son las consecuencias del uso de drogas narcóticas ?</a:t>
                      </a:r>
                    </a:p>
                    <a:p>
                      <a:endParaRPr lang="es-ES" dirty="0" smtClean="0"/>
                    </a:p>
                    <a:p>
                      <a:endParaRPr lang="es-ES" dirty="0" smtClean="0"/>
                    </a:p>
                    <a:p>
                      <a:endParaRPr lang="es-ES" dirty="0" smtClean="0"/>
                    </a:p>
                    <a:p>
                      <a:endParaRPr lang="es-ES" dirty="0" smtClean="0"/>
                    </a:p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La dinámica (2do)</a:t>
                      </a:r>
                    </a:p>
                    <a:p>
                      <a:r>
                        <a:rPr lang="es-ES" dirty="0" smtClean="0"/>
                        <a:t>Tipos de sustancias(3ro)</a:t>
                      </a:r>
                    </a:p>
                    <a:p>
                      <a:endParaRPr lang="es-ES" dirty="0" smtClean="0"/>
                    </a:p>
                    <a:p>
                      <a:endParaRPr lang="es-ES" dirty="0" smtClean="0"/>
                    </a:p>
                    <a:p>
                      <a:r>
                        <a:rPr lang="es-ES" dirty="0" smtClean="0"/>
                        <a:t>Los </a:t>
                      </a:r>
                      <a:r>
                        <a:rPr lang="es-ES" dirty="0" err="1" smtClean="0"/>
                        <a:t>hidro</a:t>
                      </a:r>
                      <a:r>
                        <a:rPr lang="es-ES" dirty="0" smtClean="0"/>
                        <a:t> carburos</a:t>
                      </a:r>
                      <a:endParaRPr lang="es-ES" dirty="0"/>
                    </a:p>
                  </a:txBody>
                  <a:tcPr/>
                </a:tc>
              </a:tr>
              <a:tr h="1797800">
                <a:tc>
                  <a:txBody>
                    <a:bodyPr/>
                    <a:lstStyle/>
                    <a:p>
                      <a:r>
                        <a:rPr lang="es-ES" dirty="0" smtClean="0"/>
                        <a:t>Matemática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¿Por que ha aumentado el uso de drogas en nuestra comunidad?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¿Cuales son las causas y las consecuencias de la violencia?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dirty="0" smtClean="0"/>
                    </a:p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El razonamiento lógico(2do)</a:t>
                      </a:r>
                    </a:p>
                    <a:p>
                      <a:r>
                        <a:rPr lang="es-ES" dirty="0" smtClean="0"/>
                        <a:t>Vectores, matrices y determinantes(3ro)</a:t>
                      </a:r>
                    </a:p>
                    <a:p>
                      <a:endParaRPr lang="es-ES" dirty="0" smtClean="0"/>
                    </a:p>
                    <a:p>
                      <a:r>
                        <a:rPr lang="es-ES" dirty="0" smtClean="0"/>
                        <a:t>Probabilidades</a:t>
                      </a:r>
                      <a:r>
                        <a:rPr lang="es-ES" baseline="0" dirty="0" smtClean="0"/>
                        <a:t> de un  evento(4to)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88640"/>
          <a:ext cx="8795320" cy="6532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/>
                <a:gridCol w="4680520"/>
                <a:gridCol w="2314600"/>
              </a:tblGrid>
              <a:tr h="1777320">
                <a:tc>
                  <a:txBody>
                    <a:bodyPr/>
                    <a:lstStyle/>
                    <a:p>
                      <a:r>
                        <a:rPr lang="es-ES" dirty="0" smtClean="0"/>
                        <a:t>Ingles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Que responsabilidad tienen los padres en la prevención de violencia en sus hijos</a:t>
                      </a:r>
                    </a:p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err="1" smtClean="0"/>
                        <a:t>Lifestyle</a:t>
                      </a:r>
                      <a:r>
                        <a:rPr lang="es-ES" baseline="0" dirty="0" smtClean="0"/>
                        <a:t>   </a:t>
                      </a:r>
                      <a:endParaRPr lang="es-ES" dirty="0"/>
                    </a:p>
                  </a:txBody>
                  <a:tcPr/>
                </a:tc>
              </a:tr>
              <a:tr h="320448">
                <a:tc>
                  <a:txBody>
                    <a:bodyPr/>
                    <a:lstStyle/>
                    <a:p>
                      <a:r>
                        <a:rPr lang="es-ES" dirty="0" smtClean="0"/>
                        <a:t>Formación 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¿Por que la familia es tan afectada por la violencia?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¿Se puede promover la violencia y la drogadicción a través de los medios de comunicación?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dirty="0" smtClean="0"/>
                    </a:p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 smtClean="0"/>
                    </a:p>
                    <a:p>
                      <a:r>
                        <a:rPr lang="es-ES" dirty="0" smtClean="0"/>
                        <a:t>La familia</a:t>
                      </a:r>
                    </a:p>
                    <a:p>
                      <a:endParaRPr lang="es-ES" dirty="0" smtClean="0"/>
                    </a:p>
                    <a:p>
                      <a:endParaRPr lang="es-ES" dirty="0" smtClean="0"/>
                    </a:p>
                    <a:p>
                      <a:r>
                        <a:rPr lang="es-ES" dirty="0" smtClean="0"/>
                        <a:t>Los medios de comunicación </a:t>
                      </a:r>
                      <a:endParaRPr lang="es-ES" dirty="0"/>
                    </a:p>
                  </a:txBody>
                  <a:tcPr/>
                </a:tc>
              </a:tr>
              <a:tr h="320448">
                <a:tc>
                  <a:txBody>
                    <a:bodyPr/>
                    <a:lstStyle/>
                    <a:p>
                      <a:r>
                        <a:rPr lang="es-ES" dirty="0" smtClean="0"/>
                        <a:t>Artística  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¿ La música urbana puede ser un transmisor de violencia?</a:t>
                      </a:r>
                    </a:p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La</a:t>
                      </a:r>
                      <a:r>
                        <a:rPr lang="es-ES" baseline="0" dirty="0" smtClean="0"/>
                        <a:t> música en las culturas, conceptos básicos de etnomusicología </a:t>
                      </a:r>
                      <a:endParaRPr lang="es-ES" dirty="0"/>
                    </a:p>
                  </a:txBody>
                  <a:tcPr/>
                </a:tc>
              </a:tr>
              <a:tr h="320448">
                <a:tc>
                  <a:txBody>
                    <a:bodyPr/>
                    <a:lstStyle/>
                    <a:p>
                      <a:r>
                        <a:rPr lang="es-ES" dirty="0" smtClean="0"/>
                        <a:t>Informática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¿La tecnología puede influir en el uso de drogas?</a:t>
                      </a:r>
                    </a:p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El internet</a:t>
                      </a:r>
                      <a:endParaRPr lang="es-ES" dirty="0"/>
                    </a:p>
                  </a:txBody>
                  <a:tcPr/>
                </a:tc>
              </a:tr>
              <a:tr h="320448">
                <a:tc>
                  <a:txBody>
                    <a:bodyPr/>
                    <a:lstStyle/>
                    <a:p>
                      <a:r>
                        <a:rPr lang="es-ES" dirty="0" err="1" smtClean="0"/>
                        <a:t>Civica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dirty="0" smtClean="0"/>
                        <a:t>¿Que podemos hacer para evitar la violencia?</a:t>
                      </a:r>
                    </a:p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Sociedad y comunidad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Recogida de Información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dirty="0" smtClean="0"/>
              <a:t>En la actualidad hemos iniciado el proceso de recogida de </a:t>
            </a:r>
            <a:r>
              <a:rPr lang="es-ES" dirty="0" err="1" smtClean="0"/>
              <a:t>informacion</a:t>
            </a:r>
            <a:r>
              <a:rPr lang="es-ES" smtClean="0"/>
              <a:t> </a:t>
            </a:r>
            <a:endParaRPr lang="es-ES" dirty="0" smtClean="0"/>
          </a:p>
          <a:p>
            <a:r>
              <a:rPr lang="es-ES" dirty="0" smtClean="0"/>
              <a:t>Cuestionarios para aplicar encuesta y entrevista (actualmente están en proceso de elaboración </a:t>
            </a:r>
          </a:p>
          <a:p>
            <a:r>
              <a:rPr lang="es-ES" dirty="0" smtClean="0"/>
              <a:t> </a:t>
            </a:r>
            <a:endParaRPr lang="es-E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784</Words>
  <Application>Microsoft Office PowerPoint</Application>
  <PresentationFormat>Presentación en pantalla (4:3)</PresentationFormat>
  <Paragraphs>101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Tema de Office</vt:lpstr>
      <vt:lpstr>Liceo Dr. Darío Gómez </vt:lpstr>
      <vt:lpstr>Problema</vt:lpstr>
      <vt:lpstr>Justificación </vt:lpstr>
      <vt:lpstr>Propósitos</vt:lpstr>
      <vt:lpstr>Problematización</vt:lpstr>
      <vt:lpstr>Contenido</vt:lpstr>
      <vt:lpstr>Diapositiva 7</vt:lpstr>
      <vt:lpstr>Diapositiva 8</vt:lpstr>
      <vt:lpstr>Recogida de Información </vt:lpstr>
      <vt:lpstr>Plan de Accion </vt:lpstr>
    </vt:vector>
  </TitlesOfParts>
  <Company>Ministerio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Liceo Dr. Dario Gomez</dc:title>
  <dc:creator>santa maritza perez heredia</dc:creator>
  <cp:lastModifiedBy>santa maritza perez heredia</cp:lastModifiedBy>
  <cp:revision>28</cp:revision>
  <dcterms:created xsi:type="dcterms:W3CDTF">2012-03-05T18:56:16Z</dcterms:created>
  <dcterms:modified xsi:type="dcterms:W3CDTF">2012-03-05T22:09:43Z</dcterms:modified>
</cp:coreProperties>
</file>